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65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9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20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62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2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3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2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62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99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3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0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3763A-59A4-4C23-9500-C6AF1388301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A9916-6E8E-4EFE-A67E-6AE0484CC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250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44593_640px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313" y="0"/>
            <a:ext cx="541178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2260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lf-Portrait-with-Grey-Felt-Ha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63" y="0"/>
            <a:ext cx="560228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7353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c48f35e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575" y="0"/>
            <a:ext cx="553085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3578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e4695fe-20e4-4748-a87f-449b41d9f32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75" y="0"/>
            <a:ext cx="530066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9559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c6db78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5" y="0"/>
            <a:ext cx="517525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205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b2f58d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38" y="0"/>
            <a:ext cx="607853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3863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e61a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750" y="0"/>
            <a:ext cx="52689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9077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045092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638" y="0"/>
            <a:ext cx="554513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2031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8ee7e4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913" y="0"/>
            <a:ext cx="546417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2505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b92105d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725" y="0"/>
            <a:ext cx="516255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2211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thomasgr</dc:creator>
  <cp:lastModifiedBy>thomasgr</cp:lastModifiedBy>
  <cp:revision>2</cp:revision>
  <dcterms:created xsi:type="dcterms:W3CDTF">2012-10-15T16:34:50Z</dcterms:created>
  <dcterms:modified xsi:type="dcterms:W3CDTF">2012-10-15T16:37:48Z</dcterms:modified>
</cp:coreProperties>
</file>